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007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919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800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7276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213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8968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3588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1262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68640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31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50879D-1488-4E05-924E-6F9DD6FAD4DF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00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50879D-1488-4E05-924E-6F9DD6FAD4DF}" type="datetimeFigureOut">
              <a:rPr lang="ru-RU" smtClean="0"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3C96E-529E-4CCA-B554-21DD9B07AB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6057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815" y="58847"/>
            <a:ext cx="11770821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0" i="0" dirty="0" smtClean="0">
                <a:effectLst/>
              </a:rPr>
              <a:t>Обнаруженные на территории района Щербинка брошенные, в том числе разукомплектованные транспортные средства, которые планируются к перемещению на специализированную стоянку на временное хранение по адресу: г. Москва, </a:t>
            </a:r>
            <a:r>
              <a:rPr lang="ru-RU" sz="1400" b="0" i="0" dirty="0" err="1" smtClean="0">
                <a:effectLst/>
              </a:rPr>
              <a:t>район</a:t>
            </a:r>
            <a:r>
              <a:rPr lang="ru-RU" sz="1400" b="0" i="0" dirty="0" smtClean="0">
                <a:effectLst/>
              </a:rPr>
              <a:t> Вороново, с. </a:t>
            </a:r>
            <a:r>
              <a:rPr lang="ru-RU" sz="1400" b="0" i="0" dirty="0" err="1" smtClean="0">
                <a:effectLst/>
              </a:rPr>
              <a:t>Клёново</a:t>
            </a:r>
            <a:r>
              <a:rPr lang="ru-RU" sz="1400" b="0" i="0" dirty="0" smtClean="0">
                <a:effectLst/>
              </a:rPr>
              <a:t>, ул. Школьная, вблизи дома № 1. Марка ТС: ВАЗ 211440 LADA SAMARA, цвет: тёмно-зелёный, ГРЗ: Х569ОХ797. Брошен по адресу: г. Москва, </a:t>
            </a:r>
            <a:r>
              <a:rPr lang="ru-RU" sz="1400" b="0" i="0" dirty="0" err="1" smtClean="0">
                <a:effectLst/>
              </a:rPr>
              <a:t>район</a:t>
            </a:r>
            <a:r>
              <a:rPr lang="ru-RU" sz="1400" b="0" i="0" dirty="0" smtClean="0">
                <a:effectLst/>
              </a:rPr>
              <a:t> Щербинка, ул. Театральная, вблизи д. 11. В случае если в течение трех месяцев с момента перемещения брошенного, в том числе разукомплектованного транспортного средства (далее – БРТС) на специализированную стоянку владелец БРТС не истребовал его со стоянки или собственник БРТС не установлен, то управа района города Москвы в установленном порядке осуществляет мероприятия по обращению БРТС в собственность города Москвы. После принятия бесхозяйного транспортного средства в собственность города Москвы оно передаётся в порядке, установленном Регламентом взаимодействия, специализированной организации или индивидуальному предпринимателю, осуществляющим утилизацию БРТС, для утилизации. 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69" y="2531558"/>
            <a:ext cx="4734098" cy="355427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6203" y="2531559"/>
            <a:ext cx="4747798" cy="3564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22938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1</cp:revision>
  <dcterms:created xsi:type="dcterms:W3CDTF">2025-10-06T06:17:16Z</dcterms:created>
  <dcterms:modified xsi:type="dcterms:W3CDTF">2025-10-06T06:17:25Z</dcterms:modified>
</cp:coreProperties>
</file>